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  <p:sldMasterId id="2147483681" r:id="rId3"/>
  </p:sldMasterIdLst>
  <p:notesMasterIdLst>
    <p:notesMasterId r:id="rId5"/>
  </p:notesMasterIdLst>
  <p:handoutMasterIdLst>
    <p:handoutMasterId r:id="rId6"/>
  </p:handoutMasterIdLst>
  <p:sldIdLst>
    <p:sldId id="1086" r:id="rId4"/>
  </p:sldIdLst>
  <p:sldSz cx="9144000" cy="6858000" type="letter"/>
  <p:notesSz cx="9296400" cy="6881813"/>
  <p:defaultTextStyle>
    <a:defPPr>
      <a:defRPr lang="en-US"/>
    </a:defPPr>
    <a:lvl1pPr algn="ctr" rtl="0" eaLnBrk="0" fontAlgn="base" hangingPunct="0">
      <a:lnSpc>
        <a:spcPct val="110000"/>
      </a:lnSpc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orient="horz" pos="696" userDrawn="1">
          <p15:clr>
            <a:srgbClr val="A4A3A4"/>
          </p15:clr>
        </p15:guide>
        <p15:guide id="3" orient="horz" pos="902" userDrawn="1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orient="horz" pos="3950" userDrawn="1">
          <p15:clr>
            <a:srgbClr val="A4A3A4"/>
          </p15:clr>
        </p15:guide>
        <p15:guide id="6" orient="horz" pos="4168" userDrawn="1">
          <p15:clr>
            <a:srgbClr val="A4A3A4"/>
          </p15:clr>
        </p15:guide>
        <p15:guide id="7" orient="horz" pos="4274">
          <p15:clr>
            <a:srgbClr val="A4A3A4"/>
          </p15:clr>
        </p15:guide>
        <p15:guide id="8" pos="2880">
          <p15:clr>
            <a:srgbClr val="A4A3A4"/>
          </p15:clr>
        </p15:guide>
        <p15:guide id="9" pos="252">
          <p15:clr>
            <a:srgbClr val="A4A3A4"/>
          </p15:clr>
        </p15:guide>
        <p15:guide id="10" pos="2783" userDrawn="1">
          <p15:clr>
            <a:srgbClr val="A4A3A4"/>
          </p15:clr>
        </p15:guide>
        <p15:guide id="11" pos="3001" userDrawn="1">
          <p15:clr>
            <a:srgbClr val="A4A3A4"/>
          </p15:clr>
        </p15:guide>
        <p15:guide id="12" pos="388" userDrawn="1">
          <p15:clr>
            <a:srgbClr val="A4A3A4"/>
          </p15:clr>
        </p15:guide>
        <p15:guide id="13" pos="5372" userDrawn="1">
          <p15:clr>
            <a:srgbClr val="A4A3A4"/>
          </p15:clr>
        </p15:guide>
        <p15:guide id="14" pos="55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Oledzki" initials="RO" lastIdx="5" clrIdx="0">
    <p:extLst>
      <p:ext uri="{19B8F6BF-5375-455C-9EA6-DF929625EA0E}">
        <p15:presenceInfo xmlns:p15="http://schemas.microsoft.com/office/powerpoint/2012/main" userId="Rob Oledzki" providerId="None"/>
      </p:ext>
    </p:extLst>
  </p:cmAuthor>
  <p:cmAuthor id="2" name="Mathew" initials="M" lastIdx="8" clrIdx="1">
    <p:extLst>
      <p:ext uri="{19B8F6BF-5375-455C-9EA6-DF929625EA0E}">
        <p15:presenceInfo xmlns:p15="http://schemas.microsoft.com/office/powerpoint/2012/main" userId="Math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677077"/>
    <a:srgbClr val="4F4F4F"/>
    <a:srgbClr val="E3B40B"/>
    <a:srgbClr val="F6D047"/>
    <a:srgbClr val="E4E4E4"/>
    <a:srgbClr val="E3E3E3"/>
    <a:srgbClr val="AFAFAF"/>
    <a:srgbClr val="E1E1E1"/>
    <a:srgbClr val="06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943" autoAdjust="0"/>
  </p:normalViewPr>
  <p:slideViewPr>
    <p:cSldViewPr snapToGrid="0">
      <p:cViewPr varScale="1">
        <p:scale>
          <a:sx n="71" d="100"/>
          <a:sy n="71" d="100"/>
        </p:scale>
        <p:origin x="1814" y="48"/>
      </p:cViewPr>
      <p:guideLst>
        <p:guide orient="horz" pos="3984"/>
        <p:guide orient="horz" pos="696"/>
        <p:guide orient="horz" pos="902"/>
        <p:guide orient="horz" pos="168"/>
        <p:guide orient="horz" pos="3950"/>
        <p:guide orient="horz" pos="4168"/>
        <p:guide orient="horz" pos="4274"/>
        <p:guide pos="2880"/>
        <p:guide pos="252"/>
        <p:guide pos="2783"/>
        <p:guide pos="3001"/>
        <p:guide pos="388"/>
        <p:guide pos="5372"/>
        <p:guide pos="55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id="{436A8E71-ADE5-4B3A-B449-9D5E26A732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43758"/>
            <a:ext cx="40315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30718">
              <a:lnSpc>
                <a:spcPct val="100000"/>
              </a:lnSpc>
              <a:spcBef>
                <a:spcPct val="50000"/>
              </a:spcBef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22ED7686-6E7C-4861-A940-A94F697D23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880" y="143758"/>
            <a:ext cx="40315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0718">
              <a:lnSpc>
                <a:spcPct val="100000"/>
              </a:lnSpc>
              <a:spcBef>
                <a:spcPct val="50000"/>
              </a:spcBef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631812" name="Rectangle 4">
            <a:extLst>
              <a:ext uri="{FF2B5EF4-FFF2-40B4-BE49-F238E27FC236}">
                <a16:creationId xmlns:a16="http://schemas.microsoft.com/office/drawing/2014/main" id="{3DA2936F-1DC6-4D58-A093-C7F4BA711A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1056"/>
            <a:ext cx="40315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0718">
              <a:lnSpc>
                <a:spcPct val="100000"/>
              </a:lnSpc>
              <a:spcBef>
                <a:spcPct val="50000"/>
              </a:spcBef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631813" name="Rectangle 5">
            <a:extLst>
              <a:ext uri="{FF2B5EF4-FFF2-40B4-BE49-F238E27FC236}">
                <a16:creationId xmlns:a16="http://schemas.microsoft.com/office/drawing/2014/main" id="{820CE02C-A6C2-4901-AB5E-4380478FAA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880" y="6461056"/>
            <a:ext cx="40315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0718">
              <a:lnSpc>
                <a:spcPct val="100000"/>
              </a:lnSpc>
              <a:spcBef>
                <a:spcPct val="50000"/>
              </a:spcBef>
              <a:defRPr sz="1800" b="0"/>
            </a:lvl1pPr>
          </a:lstStyle>
          <a:p>
            <a:fld id="{0E046543-57B4-4207-AE3D-1307E3E557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93B8A0-C7BE-4F89-B4D1-0F0F3FB09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1520" cy="3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5" tIns="45973" rIns="91945" bIns="45973" numCol="1" anchor="t" anchorCtr="0" compatLnSpc="1">
            <a:prstTxWarp prst="textNoShape">
              <a:avLst/>
            </a:prstTxWarp>
          </a:bodyPr>
          <a:lstStyle>
            <a:lvl1pPr algn="l" defTabSz="903031">
              <a:lnSpc>
                <a:spcPct val="100000"/>
              </a:lnSpc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BE2FF8-F054-440F-8466-08DCCE345A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4880" y="0"/>
            <a:ext cx="4031520" cy="3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5" tIns="45973" rIns="91945" bIns="45973" numCol="1" anchor="t" anchorCtr="0" compatLnSpc="1">
            <a:prstTxWarp prst="textNoShape">
              <a:avLst/>
            </a:prstTxWarp>
          </a:bodyPr>
          <a:lstStyle>
            <a:lvl1pPr algn="r" defTabSz="903031">
              <a:lnSpc>
                <a:spcPct val="100000"/>
              </a:lnSpc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839AED1-CC58-4EF4-9279-475B06A4B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2113" y="522288"/>
            <a:ext cx="3443287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AA0C900-BB7C-4B39-8FAD-AC772605F0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474" y="3273962"/>
            <a:ext cx="6777453" cy="308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5" tIns="45973" rIns="91945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BBAA3DD-7643-4D3A-8D58-A7BACE4728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5606"/>
            <a:ext cx="4031520" cy="3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5" tIns="45973" rIns="91945" bIns="45973" numCol="1" anchor="b" anchorCtr="0" compatLnSpc="1">
            <a:prstTxWarp prst="textNoShape">
              <a:avLst/>
            </a:prstTxWarp>
          </a:bodyPr>
          <a:lstStyle>
            <a:lvl1pPr algn="l" defTabSz="903031">
              <a:lnSpc>
                <a:spcPct val="100000"/>
              </a:lnSpc>
              <a:defRPr sz="1800" b="0"/>
            </a:lvl1pPr>
          </a:lstStyle>
          <a:p>
            <a:endParaRPr lang="en-US" altLang="en-US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4900F01-8031-4AF7-B454-5EC0E2864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880" y="6545606"/>
            <a:ext cx="4031520" cy="3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5" tIns="45973" rIns="91945" bIns="45973" numCol="1" anchor="b" anchorCtr="0" compatLnSpc="1">
            <a:prstTxWarp prst="textNoShape">
              <a:avLst/>
            </a:prstTxWarp>
          </a:bodyPr>
          <a:lstStyle>
            <a:lvl1pPr algn="r" defTabSz="903031">
              <a:lnSpc>
                <a:spcPct val="100000"/>
              </a:lnSpc>
              <a:defRPr sz="1800" b="0"/>
            </a:lvl1pPr>
          </a:lstStyle>
          <a:p>
            <a:fld id="{7003622B-C834-4318-9021-36EC1ABF88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0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>
            <a:extLst>
              <a:ext uri="{FF2B5EF4-FFF2-40B4-BE49-F238E27FC236}">
                <a16:creationId xmlns:a16="http://schemas.microsoft.com/office/drawing/2014/main" id="{5D14BF19-2CF2-4918-B806-83EE306267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788" y="659423"/>
            <a:ext cx="7972425" cy="5539154"/>
          </a:xfrm>
          <a:prstGeom prst="rect">
            <a:avLst/>
          </a:prstGeom>
          <a:noFill/>
          <a:ln w="12700" algn="ctr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lIns="90000" tIns="90000" rIns="90000" bIns="90000" anchor="ctr"/>
          <a:lstStyle>
            <a:lvl1pPr marL="119063" indent="-1190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5488" indent="-1666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26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98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0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2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endParaRPr lang="en-GB" altLang="en-US" sz="1100" dirty="0">
              <a:latin typeface="Arial" panose="020B0604020202020204" pitchFamily="34" charset="0"/>
            </a:endParaRPr>
          </a:p>
        </p:txBody>
      </p:sp>
      <p:sp>
        <p:nvSpPr>
          <p:cNvPr id="3700739" name="Rectangle 3">
            <a:extLst>
              <a:ext uri="{FF2B5EF4-FFF2-40B4-BE49-F238E27FC236}">
                <a16:creationId xmlns:a16="http://schemas.microsoft.com/office/drawing/2014/main" id="{1E6DDC37-EB84-42EC-AE0D-A222ABE29D5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025650"/>
            <a:ext cx="6581775" cy="1104900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00740" name="Rectangle 4">
            <a:extLst>
              <a:ext uri="{FF2B5EF4-FFF2-40B4-BE49-F238E27FC236}">
                <a16:creationId xmlns:a16="http://schemas.microsoft.com/office/drawing/2014/main" id="{8D921436-138E-4546-BD61-8D74901F7C3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402013"/>
            <a:ext cx="6583363" cy="7683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B4B1-6C96-48C1-9C61-E0AC1B08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2E455-EE12-45BE-8E6B-8BD53107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8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2AEC8-A1CF-4D0B-910A-F93D3AE3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6388" y="514350"/>
            <a:ext cx="20859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CE118-4F1D-408F-9A89-1C5415244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07113" cy="5775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70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3F4C-ABCD-472E-933C-342FAF6B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14350"/>
            <a:ext cx="8345488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4402BB0-0C80-4695-A10D-5CD5F3E5943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C2D7-D5E8-4EE3-8429-E49A817E7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BE243-9217-4B92-9479-44A432025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14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A5B8-0DAD-4323-80EC-41812964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4906-7EA6-4371-BC08-A6A046C8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34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498F-3B59-4426-9337-E72B294C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F1CC5-B87D-470C-B3E4-DC02EEA08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5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7A32-E872-4D14-B035-3B50B9E4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95E9-0CE8-4F35-B773-B23DC9ACC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38EDB-EB8F-4D06-9282-265324685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69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AFFD-0620-4E7C-AAF9-DE6301F8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A951-06F4-4F38-99B5-D517418F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B2236-48ED-4228-9181-F0D0582C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E56E6-A6FC-4909-9601-E133E6C99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A33D5-9812-4E07-93DB-817FA5808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970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9E5D-82F8-4034-90D7-01489278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93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8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D1F3-4488-4AAF-BE2B-9A5A856F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3239-1EE6-46F4-9929-D1191301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90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EDD1-D2F8-42D7-8404-C0B40FAF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B7CF-2362-41DE-93F0-986DCC3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A67D3-CC90-4181-AF89-D8E9FDFD3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15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6FD2-4AF5-4DFE-83E6-B0E8ACE6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72EA5-552C-41E0-A9D0-D2D056A94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10895-68D7-46F3-93E2-0E9433BBA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308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5700-4210-48F9-998E-FE68775C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A0B18-4AD8-4D0D-A3A8-8D3B0B947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94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BF2E0-13E8-49F2-9E01-079D03941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6388" y="514350"/>
            <a:ext cx="20859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E88DB-DC3E-4232-8B13-0F7E3D16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07113" cy="5775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34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B7D2-8DE4-4EAD-BAC3-E6240176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14350"/>
            <a:ext cx="8345488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95F698C-48F5-4628-8369-D0A38B67F6D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3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0DFCF4-0A55-4704-A02D-B569F8CE1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5707934"/>
            <a:ext cx="2181713" cy="899956"/>
          </a:xfrm>
          <a:prstGeom prst="rect">
            <a:avLst/>
          </a:prstGeom>
        </p:spPr>
      </p:pic>
      <p:sp>
        <p:nvSpPr>
          <p:cNvPr id="3700738" name="Rectangle 2">
            <a:extLst>
              <a:ext uri="{FF2B5EF4-FFF2-40B4-BE49-F238E27FC236}">
                <a16:creationId xmlns:a16="http://schemas.microsoft.com/office/drawing/2014/main" id="{5D14BF19-2CF2-4918-B806-83EE306267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noFill/>
          <a:ln w="19050" algn="ctr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lIns="90000" tIns="90000" rIns="90000" bIns="90000" anchor="ctr"/>
          <a:lstStyle>
            <a:lvl1pPr marL="119063" indent="-1190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5488" indent="-1666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26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98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0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288" indent="-16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endParaRPr lang="en-GB" altLang="en-US" sz="1100" dirty="0">
              <a:latin typeface="Arial" panose="020B0604020202020204" pitchFamily="34" charset="0"/>
            </a:endParaRPr>
          </a:p>
        </p:txBody>
      </p:sp>
      <p:sp>
        <p:nvSpPr>
          <p:cNvPr id="3700739" name="Rectangle 3">
            <a:extLst>
              <a:ext uri="{FF2B5EF4-FFF2-40B4-BE49-F238E27FC236}">
                <a16:creationId xmlns:a16="http://schemas.microsoft.com/office/drawing/2014/main" id="{1E6DDC37-EB84-42EC-AE0D-A222ABE29D5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025650"/>
            <a:ext cx="6581775" cy="1104900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00740" name="Rectangle 4">
            <a:extLst>
              <a:ext uri="{FF2B5EF4-FFF2-40B4-BE49-F238E27FC236}">
                <a16:creationId xmlns:a16="http://schemas.microsoft.com/office/drawing/2014/main" id="{8D921436-138E-4546-BD61-8D74901F7C3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402013"/>
            <a:ext cx="6583363" cy="7683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855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D1F3-4488-4AAF-BE2B-9A5A856F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3239-1EE6-46F4-9929-D1191301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18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86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DE9-123A-4B5D-9DC1-ED42ABA9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8286F-A85F-4CD4-9A68-FB393660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325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4FC8-8436-48DA-A757-1FFA3B70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C503-914D-443C-B4B8-0EB4F66D9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887FC-7E8D-4350-B0CC-04A519CC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6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DE9-123A-4B5D-9DC1-ED42ABA9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8286F-A85F-4CD4-9A68-FB393660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161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B9C5-18E9-4E51-84B4-46ED83D4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F47D-52C4-4EC2-8C2E-788663E6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E6DD-7A4B-44F4-9615-8CC978DF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9F7BB-D8B9-46D7-9BDE-207C75904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ECF14-3C1B-4694-895F-5A2D61D53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36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41D1-0794-41AF-8D48-FC74C18C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14350"/>
            <a:ext cx="8345488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402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576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A741-3418-4510-B601-73E5DF2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6576-9824-4211-B1E1-F098DDC5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4A80F-9F9A-4D8E-B66E-4109BABE0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728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E31A-1568-4B5F-8359-4615674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7BA28-AED2-4CDE-8350-AF969CB1F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C0115-3BD2-4A1C-B431-9F0DAADC5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928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B4B1-6C96-48C1-9C61-E0AC1B08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2E455-EE12-45BE-8E6B-8BD53107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07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2AEC8-A1CF-4D0B-910A-F93D3AE3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6388" y="514350"/>
            <a:ext cx="20859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CE118-4F1D-408F-9A89-1C5415244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07113" cy="5775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694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3F4C-ABCD-472E-933C-342FAF6B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14350"/>
            <a:ext cx="8345488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4402BB0-0C80-4695-A10D-5CD5F3E5943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6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4FC8-8436-48DA-A757-1FFA3B70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C503-914D-443C-B4B8-0EB4F66D9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887FC-7E8D-4350-B0CC-04A519CC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0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B9C5-18E9-4E51-84B4-46ED83D4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F47D-52C4-4EC2-8C2E-788663E6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E6DD-7A4B-44F4-9615-8CC978DF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9F7BB-D8B9-46D7-9BDE-207C75904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ECF14-3C1B-4694-895F-5A2D61D53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2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41D1-0794-41AF-8D48-FC74C18C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14350"/>
            <a:ext cx="8345488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1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34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A741-3418-4510-B601-73E5DF2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6576-9824-4211-B1E1-F098DDC5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4A80F-9F9A-4D8E-B66E-4109BABE0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37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E31A-1568-4B5F-8359-4615674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7BA28-AED2-4CDE-8350-AF969CB1F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C0115-3BD2-4A1C-B431-9F0DAADC5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3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4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>
            <a:extLst>
              <a:ext uri="{FF2B5EF4-FFF2-40B4-BE49-F238E27FC236}">
                <a16:creationId xmlns:a16="http://schemas.microsoft.com/office/drawing/2014/main" id="{EC370353-7C44-434A-87F8-6714D97C6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96875" y="514350"/>
            <a:ext cx="83454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99715" name="Rectangle 3">
            <a:extLst>
              <a:ext uri="{FF2B5EF4-FFF2-40B4-BE49-F238E27FC236}">
                <a16:creationId xmlns:a16="http://schemas.microsoft.com/office/drawing/2014/main" id="{9CC20A86-34C0-4D3E-92D7-5523E99B6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3699725" name="Line 13">
            <a:extLst>
              <a:ext uri="{FF2B5EF4-FFF2-40B4-BE49-F238E27FC236}">
                <a16:creationId xmlns:a16="http://schemas.microsoft.com/office/drawing/2014/main" id="{2861D517-0A03-4A0E-953F-D94D81B8C5D8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92113" y="806450"/>
            <a:ext cx="83534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EC17-D483-4546-9838-709202CFB9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" y="6335395"/>
            <a:ext cx="1066800" cy="44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80" r:id="rId12"/>
  </p:sldLayoutIdLst>
  <p:hf hdr="0" ft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5" indent="-166688" algn="l" rtl="0" fontAlgn="base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549275" indent="-182563" algn="l" rtl="0" fontAlgn="base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4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026" name="Rectangle 2">
            <a:extLst>
              <a:ext uri="{FF2B5EF4-FFF2-40B4-BE49-F238E27FC236}">
                <a16:creationId xmlns:a16="http://schemas.microsoft.com/office/drawing/2014/main" id="{EDFAAEF7-B1A6-4B60-B9E9-C04990EF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96875" y="514350"/>
            <a:ext cx="83454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13027" name="Rectangle 3">
            <a:extLst>
              <a:ext uri="{FF2B5EF4-FFF2-40B4-BE49-F238E27FC236}">
                <a16:creationId xmlns:a16="http://schemas.microsoft.com/office/drawing/2014/main" id="{F639189A-E575-4F18-A44C-45C9DE5A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3713028" name="Line 4">
            <a:extLst>
              <a:ext uri="{FF2B5EF4-FFF2-40B4-BE49-F238E27FC236}">
                <a16:creationId xmlns:a16="http://schemas.microsoft.com/office/drawing/2014/main" id="{632A692F-E43F-4D19-8EA5-8BE8278A6D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92113" y="806450"/>
            <a:ext cx="83534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13037" name="Text Box 13">
            <a:extLst>
              <a:ext uri="{FF2B5EF4-FFF2-40B4-BE49-F238E27FC236}">
                <a16:creationId xmlns:a16="http://schemas.microsoft.com/office/drawing/2014/main" id="{59FA47AC-B84C-4751-8AD6-89BEFDF08481}"/>
              </a:ext>
            </a:extLst>
          </p:cNvPr>
          <p:cNvSpPr txBox="1">
            <a:spLocks noChangeArrowheads="1"/>
          </p:cNvSpPr>
          <p:nvPr/>
        </p:nvSpPr>
        <p:spPr bwMode="gray">
          <a:xfrm rot="-5400000">
            <a:off x="8856663" y="6530975"/>
            <a:ext cx="4222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400" b="0" dirty="0">
                <a:solidFill>
                  <a:srgbClr val="AFAFAF"/>
                </a:solidFill>
              </a:rPr>
              <a:t>Document Tracker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5" indent="-166688" algn="l" rtl="0" fontAlgn="base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9275" indent="-182563" algn="l" rtl="0" fontAlgn="base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5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>
            <a:extLst>
              <a:ext uri="{FF2B5EF4-FFF2-40B4-BE49-F238E27FC236}">
                <a16:creationId xmlns:a16="http://schemas.microsoft.com/office/drawing/2014/main" id="{EC370353-7C44-434A-87F8-6714D97C6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96875" y="514350"/>
            <a:ext cx="83454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99715" name="Rectangle 3">
            <a:extLst>
              <a:ext uri="{FF2B5EF4-FFF2-40B4-BE49-F238E27FC236}">
                <a16:creationId xmlns:a16="http://schemas.microsoft.com/office/drawing/2014/main" id="{9CC20A86-34C0-4D3E-92D7-5523E99B6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3699717" name="Text Box 5">
            <a:extLst>
              <a:ext uri="{FF2B5EF4-FFF2-40B4-BE49-F238E27FC236}">
                <a16:creationId xmlns:a16="http://schemas.microsoft.com/office/drawing/2014/main" id="{ACE01BDA-3492-4507-AE5A-B628C672B2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6400" y="6616700"/>
            <a:ext cx="703263" cy="217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6038" rIns="137160" bIns="46038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900" b="0" dirty="0">
                <a:solidFill>
                  <a:srgbClr val="000066"/>
                </a:solidFill>
              </a:rPr>
              <a:t>-</a:t>
            </a:r>
            <a:r>
              <a:rPr lang="en-US" altLang="en-US" sz="900" b="0" dirty="0">
                <a:solidFill>
                  <a:srgbClr val="4F4F4F"/>
                </a:solidFill>
              </a:rPr>
              <a:t> </a:t>
            </a:r>
            <a:fld id="{B86B7AB4-0F3F-44C4-A76F-00321E2FA5FE}" type="slidenum">
              <a:rPr lang="en-US" altLang="en-US" sz="900" b="0">
                <a:solidFill>
                  <a:srgbClr val="4F4F4F"/>
                </a:solidFill>
              </a:rPr>
              <a:pPr>
                <a:lnSpc>
                  <a:spcPct val="90000"/>
                </a:lnSpc>
                <a:buClr>
                  <a:schemeClr val="tx1"/>
                </a:buClr>
                <a:buSzPct val="65000"/>
                <a:buFont typeface="Wingdings" panose="05000000000000000000" pitchFamily="2" charset="2"/>
                <a:buNone/>
              </a:pPr>
              <a:t>‹#›</a:t>
            </a:fld>
            <a:r>
              <a:rPr lang="en-US" altLang="en-US" sz="900" b="0" dirty="0">
                <a:solidFill>
                  <a:srgbClr val="4F4F4F"/>
                </a:solidFill>
              </a:rPr>
              <a:t> </a:t>
            </a:r>
            <a:r>
              <a:rPr lang="en-US" altLang="en-US" sz="900" b="0" dirty="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3699721" name="Text Box 9">
            <a:extLst>
              <a:ext uri="{FF2B5EF4-FFF2-40B4-BE49-F238E27FC236}">
                <a16:creationId xmlns:a16="http://schemas.microsoft.com/office/drawing/2014/main" id="{F8175BAC-175C-4E2D-8472-C78EA114EE3B}"/>
              </a:ext>
            </a:extLst>
          </p:cNvPr>
          <p:cNvSpPr txBox="1">
            <a:spLocks noChangeArrowheads="1"/>
          </p:cNvSpPr>
          <p:nvPr/>
        </p:nvSpPr>
        <p:spPr bwMode="gray">
          <a:xfrm rot="-5400000">
            <a:off x="8856663" y="6530975"/>
            <a:ext cx="4222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400" b="0" dirty="0">
                <a:solidFill>
                  <a:srgbClr val="AFAFAF"/>
                </a:solidFill>
              </a:rPr>
              <a:t>Document Tracker</a:t>
            </a:r>
          </a:p>
        </p:txBody>
      </p:sp>
      <p:sp>
        <p:nvSpPr>
          <p:cNvPr id="3699725" name="Line 13">
            <a:extLst>
              <a:ext uri="{FF2B5EF4-FFF2-40B4-BE49-F238E27FC236}">
                <a16:creationId xmlns:a16="http://schemas.microsoft.com/office/drawing/2014/main" id="{2861D517-0A03-4A0E-953F-D94D81B8C5D8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92113" y="806450"/>
            <a:ext cx="83534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9732" name="Rectangle 20">
            <a:extLst>
              <a:ext uri="{FF2B5EF4-FFF2-40B4-BE49-F238E27FC236}">
                <a16:creationId xmlns:a16="http://schemas.microsoft.com/office/drawing/2014/main" id="{4BF15E70-00D4-4899-91AC-3362D3B0DF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07388" y="6418263"/>
            <a:ext cx="434975" cy="36512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algn="ctr">
            <a:solidFill>
              <a:srgbClr val="677077"/>
            </a:solidFill>
            <a:miter lim="800000"/>
            <a:headEnd/>
            <a:tailEnd/>
          </a:ln>
          <a:effectLst/>
        </p:spPr>
        <p:txBody>
          <a:bodyPr wrap="none" lIns="0" tIns="27432" rIns="0" bIns="0"/>
          <a:lstStyle/>
          <a:p>
            <a:pPr>
              <a:lnSpc>
                <a:spcPct val="90000"/>
              </a:lnSpc>
            </a:pPr>
            <a:r>
              <a:rPr lang="en-US" altLang="en-US" sz="500" b="0" dirty="0"/>
              <a:t>CLIENT </a:t>
            </a:r>
            <a:br>
              <a:rPr lang="en-US" altLang="en-US" sz="500" b="0" dirty="0"/>
            </a:br>
            <a:r>
              <a:rPr lang="en-US" altLang="en-US" sz="500" b="0" dirty="0"/>
              <a:t>LOGO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EC17-D483-4546-9838-709202CFB9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" y="6335395"/>
            <a:ext cx="1066800" cy="440055"/>
          </a:xfrm>
          <a:prstGeom prst="rect">
            <a:avLst/>
          </a:prstGeom>
        </p:spPr>
      </p:pic>
      <p:sp>
        <p:nvSpPr>
          <p:cNvPr id="3699733" name="Rectangle 21">
            <a:extLst>
              <a:ext uri="{FF2B5EF4-FFF2-40B4-BE49-F238E27FC236}">
                <a16:creationId xmlns:a16="http://schemas.microsoft.com/office/drawing/2014/main" id="{BA14A4EE-166A-4ECA-AFA3-05B049429C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9713" y="6610350"/>
            <a:ext cx="882650" cy="173038"/>
          </a:xfrm>
          <a:prstGeom prst="rect">
            <a:avLst/>
          </a:prstGeom>
          <a:solidFill>
            <a:srgbClr val="B5B5B7">
              <a:alpha val="50000"/>
            </a:srgbClr>
          </a:solidFill>
          <a:ln w="12700" algn="ctr">
            <a:solidFill>
              <a:srgbClr val="677077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altLang="en-US" sz="500" b="0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56264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6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rtl="0" fontAlgn="base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5" indent="-166688" algn="l" rtl="0" fontAlgn="base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549275" indent="-182563" algn="l" rtl="0" fontAlgn="base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F79E-4A8D-46A8-A34C-2E58B7A6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30674"/>
            <a:ext cx="8345488" cy="242439"/>
          </a:xfrm>
        </p:spPr>
        <p:txBody>
          <a:bodyPr/>
          <a:lstStyle/>
          <a:p>
            <a:r>
              <a:rPr lang="en-US" dirty="0"/>
              <a:t>Key dates for PSD2 and implications to EU/UK payment processors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EF91CB-F065-46AE-B787-9819E3E10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62822"/>
              </p:ext>
            </p:extLst>
          </p:nvPr>
        </p:nvGraphicFramePr>
        <p:xfrm>
          <a:off x="396875" y="848196"/>
          <a:ext cx="8345490" cy="278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682">
                  <a:extLst>
                    <a:ext uri="{9D8B030D-6E8A-4147-A177-3AD203B41FA5}">
                      <a16:colId xmlns:a16="http://schemas.microsoft.com/office/drawing/2014/main" val="4281980704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165389811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573692094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2845182790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1543612583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3552295600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842040143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861887031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3683097010"/>
                    </a:ext>
                  </a:extLst>
                </a:gridCol>
              </a:tblGrid>
              <a:tr h="249682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780235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lvl="0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Payment Service Directive (PSD)</a:t>
                      </a:r>
                    </a:p>
                    <a:p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Established Single Euro Payments Area – Legal, Competition, Innovation, Simplify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179422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Payment Service Directive 2 (PSD2)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Standardizing, consumer protection, online, innovation, competition, pricing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51046"/>
                  </a:ext>
                </a:extLst>
              </a:tr>
              <a:tr h="194197">
                <a:tc gridSpan="2">
                  <a:txBody>
                    <a:bodyPr/>
                    <a:lstStyle/>
                    <a:p>
                      <a:pPr lvl="0" algn="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European Commission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Proposal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8055158"/>
                  </a:ext>
                </a:extLst>
              </a:tr>
              <a:tr h="158030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European Parliament &amp; European Council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Published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371528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Payment Institutions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Enforce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Local Legislation Deadline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091948"/>
                  </a:ext>
                </a:extLst>
              </a:tr>
              <a:tr h="1525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33373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pPr lvl="0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Regulatory Technical Standards (RTD)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bg1"/>
                          </a:solidFill>
                        </a:rPr>
                        <a:t>Strong Customer Authentication and Secure Communication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12698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European Banking Authority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Draft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Published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592175"/>
                  </a:ext>
                </a:extLst>
              </a:tr>
              <a:tr h="184350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European Parliament &amp; European Council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Transpose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0811848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pPr lvl="0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Payment Institutions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Enforce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964411"/>
                  </a:ext>
                </a:extLst>
              </a:tr>
            </a:tbl>
          </a:graphicData>
        </a:graphic>
      </p:graphicFrame>
      <p:sp>
        <p:nvSpPr>
          <p:cNvPr id="5" name="Textbox">
            <a:extLst>
              <a:ext uri="{FF2B5EF4-FFF2-40B4-BE49-F238E27FC236}">
                <a16:creationId xmlns:a16="http://schemas.microsoft.com/office/drawing/2014/main" id="{24492942-AE3C-4B34-BBCB-4675B5A89EAA}"/>
              </a:ext>
            </a:extLst>
          </p:cNvPr>
          <p:cNvSpPr txBox="1">
            <a:spLocks noGrp="1"/>
          </p:cNvSpPr>
          <p:nvPr/>
        </p:nvSpPr>
        <p:spPr>
          <a:xfrm>
            <a:off x="1033483" y="6324789"/>
            <a:ext cx="6899899" cy="244687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sz="800" b="0" dirty="0">
                <a:latin typeface="+mn-lt"/>
                <a:ea typeface="Segoe UI Light"/>
                <a:cs typeface="Segoe UI Light"/>
              </a:rPr>
              <a:t>Source: This information might evolve in relation to the EBA's and Commission's own calendars</a:t>
            </a:r>
            <a:endParaRPr lang="en-US" sz="800" b="0" dirty="0">
              <a:latin typeface="+mn-lt"/>
            </a:endParaRPr>
          </a:p>
          <a:p>
            <a:pPr algn="l"/>
            <a:endParaRPr sz="750" b="0" i="0" u="none" dirty="0"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EAA89AC2-C2BB-4D20-8FBF-F7B5AF98A0AC}"/>
              </a:ext>
            </a:extLst>
          </p:cNvPr>
          <p:cNvSpPr/>
          <p:nvPr/>
        </p:nvSpPr>
        <p:spPr bwMode="auto">
          <a:xfrm rot="17776925">
            <a:off x="1166038" y="914117"/>
            <a:ext cx="380271" cy="105803"/>
          </a:xfrm>
          <a:prstGeom prst="mathEqual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5A1DA6-6FC3-4F4A-A8D9-BD18D2B8C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94371"/>
              </p:ext>
            </p:extLst>
          </p:nvPr>
        </p:nvGraphicFramePr>
        <p:xfrm>
          <a:off x="396875" y="3703434"/>
          <a:ext cx="8345487" cy="2539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247">
                  <a:extLst>
                    <a:ext uri="{9D8B030D-6E8A-4147-A177-3AD203B41FA5}">
                      <a16:colId xmlns:a16="http://schemas.microsoft.com/office/drawing/2014/main" val="2984615583"/>
                    </a:ext>
                  </a:extLst>
                </a:gridCol>
                <a:gridCol w="3334039">
                  <a:extLst>
                    <a:ext uri="{9D8B030D-6E8A-4147-A177-3AD203B41FA5}">
                      <a16:colId xmlns:a16="http://schemas.microsoft.com/office/drawing/2014/main" val="1291271859"/>
                    </a:ext>
                  </a:extLst>
                </a:gridCol>
                <a:gridCol w="3452201">
                  <a:extLst>
                    <a:ext uri="{9D8B030D-6E8A-4147-A177-3AD203B41FA5}">
                      <a16:colId xmlns:a16="http://schemas.microsoft.com/office/drawing/2014/main" val="1010181062"/>
                    </a:ext>
                  </a:extLst>
                </a:gridCol>
              </a:tblGrid>
              <a:tr h="253588">
                <a:tc>
                  <a:txBody>
                    <a:bodyPr/>
                    <a:lstStyle/>
                    <a:p>
                      <a:r>
                        <a:rPr lang="en-US" sz="1200" b="1" dirty="0"/>
                        <a:t>Impact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Significant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Detailed implications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28926"/>
                  </a:ext>
                </a:extLst>
              </a:tr>
              <a:tr h="309941">
                <a:tc row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Competition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players access the customers' payment accounts; XS2A - Access to Customer Accounts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Increased competition due to commoditization of customer data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Reduced advantage derived from customer data ownership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703919"/>
                  </a:ext>
                </a:extLst>
              </a:tr>
              <a:tr h="253588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Direct Merchant to Bank connection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No intermediaries required (Use of APIs)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480156"/>
                  </a:ext>
                </a:extLst>
              </a:tr>
              <a:tr h="309941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Investment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Strong Customer Authentication (SCA)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Increased cost of processing and required infrastructure investment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Additional technology solutions to meet the 2 of 3 verification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04015659"/>
                  </a:ext>
                </a:extLst>
              </a:tr>
              <a:tr h="535353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One leg out - Broader geographical reach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EU/UK companies will need to comply with any international payment processing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Global competitors involved in European payments will require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392564"/>
                  </a:ext>
                </a:extLst>
              </a:tr>
              <a:tr h="197235"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Revenue /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Ban on surcharging - Interchange Fee Regulation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Cap on interchange fee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9877494"/>
                  </a:ext>
                </a:extLst>
              </a:tr>
              <a:tr h="309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Consumer protection cap was reduced to $50 from $150 and expanded to transactions outside the 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Increased cost of business and expected consumer loss expenses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4187533"/>
                  </a:ext>
                </a:extLst>
              </a:tr>
              <a:tr h="197235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Unconditional right of refund for direct debits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Increased service expenses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624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4025F4-5B4B-45AA-A5A0-F6C4D9688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4856"/>
              </p:ext>
            </p:extLst>
          </p:nvPr>
        </p:nvGraphicFramePr>
        <p:xfrm>
          <a:off x="154594" y="829858"/>
          <a:ext cx="834549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682">
                  <a:extLst>
                    <a:ext uri="{9D8B030D-6E8A-4147-A177-3AD203B41FA5}">
                      <a16:colId xmlns:a16="http://schemas.microsoft.com/office/drawing/2014/main" val="4281980704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165389811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573692094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2845182790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1543612583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3552295600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842040143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861887031"/>
                    </a:ext>
                  </a:extLst>
                </a:gridCol>
                <a:gridCol w="987101">
                  <a:extLst>
                    <a:ext uri="{9D8B030D-6E8A-4147-A177-3AD203B41FA5}">
                      <a16:colId xmlns:a16="http://schemas.microsoft.com/office/drawing/2014/main" val="3683097010"/>
                    </a:ext>
                  </a:extLst>
                </a:gridCol>
              </a:tblGrid>
              <a:tr h="249682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278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35422"/>
      </p:ext>
    </p:extLst>
  </p:cSld>
  <p:clrMapOvr>
    <a:masterClrMapping/>
  </p:clrMapOvr>
</p:sld>
</file>

<file path=ppt/theme/theme1.xml><?xml version="1.0" encoding="utf-8"?>
<a:theme xmlns:a="http://schemas.openxmlformats.org/drawingml/2006/main" name="Deloitte Consulting Report_091806">
  <a:themeElements>
    <a:clrScheme name="CDG Colors">
      <a:dk1>
        <a:srgbClr val="000000"/>
      </a:dk1>
      <a:lt1>
        <a:srgbClr val="FFFFFF"/>
      </a:lt1>
      <a:dk2>
        <a:srgbClr val="84A8D3"/>
      </a:dk2>
      <a:lt2>
        <a:srgbClr val="FFE897"/>
      </a:lt2>
      <a:accent1>
        <a:srgbClr val="5682B7"/>
      </a:accent1>
      <a:accent2>
        <a:srgbClr val="3326A1"/>
      </a:accent2>
      <a:accent3>
        <a:srgbClr val="F6D047"/>
      </a:accent3>
      <a:accent4>
        <a:srgbClr val="E7981B"/>
      </a:accent4>
      <a:accent5>
        <a:srgbClr val="84A8D3"/>
      </a:accent5>
      <a:accent6>
        <a:srgbClr val="FFE897"/>
      </a:accent6>
      <a:hlink>
        <a:srgbClr val="80CCCC"/>
      </a:hlink>
      <a:folHlink>
        <a:srgbClr val="4066B2"/>
      </a:folHlink>
    </a:clrScheme>
    <a:fontScheme name="Deloitte Consulting Report_0918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FAFA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68580" tIns="34290" rIns="68580" bIns="34290" numCol="1" anchor="t" anchorCtr="0" compatLnSpc="1">
        <a:prstTxWarp prst="textNoShape">
          <a:avLst/>
        </a:prstTxWarp>
      </a:bodyPr>
      <a:lstStyle>
        <a:defPPr>
          <a:defRPr sz="110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loitte Consulting Report_0918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Consulting Report_0918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C Master">
  <a:themeElements>
    <a:clrScheme name="CDG Colors">
      <a:dk1>
        <a:srgbClr val="000000"/>
      </a:dk1>
      <a:lt1>
        <a:srgbClr val="FFFFFF"/>
      </a:lt1>
      <a:dk2>
        <a:srgbClr val="84A8D3"/>
      </a:dk2>
      <a:lt2>
        <a:srgbClr val="FFE897"/>
      </a:lt2>
      <a:accent1>
        <a:srgbClr val="5682B7"/>
      </a:accent1>
      <a:accent2>
        <a:srgbClr val="3326A1"/>
      </a:accent2>
      <a:accent3>
        <a:srgbClr val="F6D047"/>
      </a:accent3>
      <a:accent4>
        <a:srgbClr val="E7981B"/>
      </a:accent4>
      <a:accent5>
        <a:srgbClr val="84A8D3"/>
      </a:accent5>
      <a:accent6>
        <a:srgbClr val="FFE897"/>
      </a:accent6>
      <a:hlink>
        <a:srgbClr val="80CCCC"/>
      </a:hlink>
      <a:folHlink>
        <a:srgbClr val="4066B2"/>
      </a:folHlink>
    </a:clrScheme>
    <a:fontScheme name="TOC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OC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Master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loitte Consulting Report_091806">
  <a:themeElements>
    <a:clrScheme name="CDG Colors">
      <a:dk1>
        <a:srgbClr val="000000"/>
      </a:dk1>
      <a:lt1>
        <a:srgbClr val="FFFFFF"/>
      </a:lt1>
      <a:dk2>
        <a:srgbClr val="84A8D3"/>
      </a:dk2>
      <a:lt2>
        <a:srgbClr val="FFE897"/>
      </a:lt2>
      <a:accent1>
        <a:srgbClr val="5682B7"/>
      </a:accent1>
      <a:accent2>
        <a:srgbClr val="3326A1"/>
      </a:accent2>
      <a:accent3>
        <a:srgbClr val="F6D047"/>
      </a:accent3>
      <a:accent4>
        <a:srgbClr val="E7981B"/>
      </a:accent4>
      <a:accent5>
        <a:srgbClr val="84A8D3"/>
      </a:accent5>
      <a:accent6>
        <a:srgbClr val="FFE897"/>
      </a:accent6>
      <a:hlink>
        <a:srgbClr val="80CCCC"/>
      </a:hlink>
      <a:folHlink>
        <a:srgbClr val="4066B2"/>
      </a:folHlink>
    </a:clrScheme>
    <a:fontScheme name="Deloitte Consulting Report_0918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loitte Consulting Report_0918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Consulting Report_0918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Consulting Report_091806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20821</TotalTime>
  <Words>271</Words>
  <Application>Microsoft Office PowerPoint</Application>
  <PresentationFormat>Letter Paper (8.5x11 in)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Segoe UI Light</vt:lpstr>
      <vt:lpstr>Times New Roman</vt:lpstr>
      <vt:lpstr>Wingdings</vt:lpstr>
      <vt:lpstr>Wingdings 2</vt:lpstr>
      <vt:lpstr>Deloitte Consulting Report_091806</vt:lpstr>
      <vt:lpstr>TOC Master</vt:lpstr>
      <vt:lpstr>1_Deloitte Consulting Report_091806</vt:lpstr>
      <vt:lpstr>Key dates for PSD2 and implications to EU/UK payment processors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Croll, Elizabeth</dc:creator>
  <cp:lastModifiedBy>Robert Oledzki</cp:lastModifiedBy>
  <cp:revision>528</cp:revision>
  <cp:lastPrinted>2017-05-17T17:57:40Z</cp:lastPrinted>
  <dcterms:created xsi:type="dcterms:W3CDTF">2006-09-18T08:08:10Z</dcterms:created>
  <dcterms:modified xsi:type="dcterms:W3CDTF">2017-07-20T14:48:03Z</dcterms:modified>
</cp:coreProperties>
</file>